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305" r:id="rId4"/>
    <p:sldId id="304" r:id="rId5"/>
    <p:sldId id="284" r:id="rId6"/>
    <p:sldId id="258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83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91471-383D-4625-A4DB-ABB34498030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1EDFB-C275-4816-BACC-B05CD23FD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1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9078-BDBB-47D3-A6EC-4F188C5B0651}" type="datetime1">
              <a:rPr lang="pl-PL" smtClean="0"/>
              <a:t>04.03.2022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7320-7123-4C06-8092-2A08037E2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981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0FFA-A945-4CBC-8666-D13CC213F70F}" type="datetime1">
              <a:rPr lang="pl-PL" smtClean="0"/>
              <a:t>04.03.2022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7320-7123-4C06-8092-2A08037E2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69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035B-39EC-4DBC-BD0F-B407621F8F1E}" type="datetime1">
              <a:rPr lang="pl-PL" smtClean="0"/>
              <a:t>04.03.2022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7320-7123-4C06-8092-2A08037E2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649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EA0B-48E2-45B1-A916-39BDD1105ECC}" type="datetime1">
              <a:rPr lang="pl-PL" smtClean="0"/>
              <a:t>04.03.2022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7320-7123-4C06-8092-2A08037E2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515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9325-0CD9-4445-98E6-EF7139FBDEE5}" type="datetime1">
              <a:rPr lang="pl-PL" smtClean="0"/>
              <a:t>04.03.2022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7320-7123-4C06-8092-2A08037E2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8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2734-951B-4829-A242-87CE6D12EDD1}" type="datetime1">
              <a:rPr lang="pl-PL" smtClean="0"/>
              <a:t>04.03.2022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7320-7123-4C06-8092-2A08037E2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76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F4B3-7A92-4ABB-96F2-FEEBB4FA0C6C}" type="datetime1">
              <a:rPr lang="pl-PL" smtClean="0"/>
              <a:t>04.03.2022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7320-7123-4C06-8092-2A08037E2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08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FA7E-144D-4085-A9AC-896AAF24A229}" type="datetime1">
              <a:rPr lang="pl-PL" smtClean="0"/>
              <a:t>04.03.2022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7320-7123-4C06-8092-2A08037E2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601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C631-BDA1-47A0-9A71-9961F88A09DF}" type="datetime1">
              <a:rPr lang="pl-PL" smtClean="0"/>
              <a:t>04.03.2022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7320-7123-4C06-8092-2A08037E2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008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9D3-0FE7-4B63-A15C-AE584BADA477}" type="datetime1">
              <a:rPr lang="pl-PL" smtClean="0"/>
              <a:t>04.03.2022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7320-7123-4C06-8092-2A08037E2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77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1E2B-FA76-428B-ADD9-381257FA3B8B}" type="datetime1">
              <a:rPr lang="pl-PL" smtClean="0"/>
              <a:t>04.03.2022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7320-7123-4C06-8092-2A08037E2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167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E335F-6EDC-4982-9209-67331DFA0FC7}" type="datetime1">
              <a:rPr lang="pl-PL" smtClean="0"/>
              <a:t>04.03.2022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B7320-7123-4C06-8092-2A08037E2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996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5">
            <a:extLst>
              <a:ext uri="{FF2B5EF4-FFF2-40B4-BE49-F238E27FC236}">
                <a16:creationId xmlns:a16="http://schemas.microsoft.com/office/drawing/2014/main" id="{1ABFB08B-AE0E-4E9C-91D8-A4AE1A5DD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335"/>
            <a:ext cx="533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02 </a:t>
            </a:r>
            <a:r>
              <a:rPr lang="pl-PL" sz="2400" dirty="0">
                <a:solidFill>
                  <a:schemeClr val="bg1"/>
                </a:solidFill>
              </a:rPr>
              <a:t>- 06 - 2022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7941C58-F429-4D5D-BBA3-9D939C49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7320-7123-4C06-8092-2A08037E2108}" type="slidenum">
              <a:rPr lang="pl-PL" smtClean="0"/>
              <a:t>1</a:t>
            </a:fld>
            <a:endParaRPr lang="pl-P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AA9EF4-3C57-45C9-ABF7-3D6F97939C88}"/>
              </a:ext>
            </a:extLst>
          </p:cNvPr>
          <p:cNvSpPr txBox="1">
            <a:spLocks/>
          </p:cNvSpPr>
          <p:nvPr/>
        </p:nvSpPr>
        <p:spPr>
          <a:xfrm>
            <a:off x="3589765" y="1103706"/>
            <a:ext cx="6583627" cy="1609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TitilliumText22L" pitchFamily="50" charset="-18"/>
              </a:rPr>
              <a:t>Tytuł wystąpienia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08B2E03-E4F9-4E5D-8900-C411136BB289}"/>
              </a:ext>
            </a:extLst>
          </p:cNvPr>
          <p:cNvSpPr txBox="1">
            <a:spLocks/>
          </p:cNvSpPr>
          <p:nvPr/>
        </p:nvSpPr>
        <p:spPr bwMode="auto">
          <a:xfrm>
            <a:off x="5520267" y="4131043"/>
            <a:ext cx="559302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r" rtl="0" eaLnBrk="1" fontAlgn="base" hangingPunct="1">
              <a:lnSpc>
                <a:spcPct val="90000"/>
              </a:lnSpc>
              <a:spcBef>
                <a:spcPts val="1001"/>
              </a:spcBef>
              <a:spcAft>
                <a:spcPct val="0"/>
              </a:spcAft>
              <a:buFont typeface="Arial" panose="020B0604020202020204" pitchFamily="34" charset="0"/>
              <a:buNone/>
              <a:defRPr sz="4388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35" indent="-228611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1" indent="-228611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4" indent="-228611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5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TitilliumText22L" pitchFamily="50" charset="-18"/>
              </a:rPr>
              <a:t>Autor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7EBA3996-5F6C-4881-860F-957D4CD18049}"/>
              </a:ext>
            </a:extLst>
          </p:cNvPr>
          <p:cNvSpPr/>
          <p:nvPr/>
        </p:nvSpPr>
        <p:spPr>
          <a:xfrm>
            <a:off x="32544" y="2787445"/>
            <a:ext cx="11080750" cy="1607568"/>
          </a:xfrm>
          <a:prstGeom prst="rect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14CE8334-DE66-4027-8747-DFD2D4393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2385" y="2782009"/>
            <a:ext cx="711620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9pPr>
          </a:lstStyle>
          <a:p>
            <a:pPr>
              <a:defRPr/>
            </a:pP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Text22L" pitchFamily="50" charset="-18"/>
              </a:rPr>
              <a:t>Kiedy wynalazki inspirują. </a:t>
            </a:r>
          </a:p>
          <a:p>
            <a:pPr>
              <a:defRPr/>
            </a:pP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Text22L" pitchFamily="50" charset="-18"/>
              </a:rPr>
              <a:t>Konferencja w 150. rocznicę urodzin Jana Szczepanika (1872-1926)</a:t>
            </a:r>
            <a:endParaRPr lang="en-US" altLang="pl-P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2D4BB76-D25F-4697-86D2-308AF75FF59A}"/>
              </a:ext>
            </a:extLst>
          </p:cNvPr>
          <p:cNvSpPr txBox="1"/>
          <p:nvPr/>
        </p:nvSpPr>
        <p:spPr>
          <a:xfrm>
            <a:off x="32544" y="3951621"/>
            <a:ext cx="6142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Text22L" pitchFamily="50" charset="-18"/>
              </a:rPr>
              <a:t>2-3</a:t>
            </a:r>
            <a:r>
              <a:rPr lang="pl-PL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Text22L" pitchFamily="50" charset="-18"/>
              </a:rPr>
              <a:t> czerwca 2022 r.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Text22L" pitchFamily="50" charset="-18"/>
              </a:rPr>
              <a:t>, Krosno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567" y="285077"/>
            <a:ext cx="1598040" cy="16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8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>
            <a:extLst>
              <a:ext uri="{FF2B5EF4-FFF2-40B4-BE49-F238E27FC236}">
                <a16:creationId xmlns:a16="http://schemas.microsoft.com/office/drawing/2014/main" id="{AD3ABA83-F4E9-48C9-A194-D5D1B18A0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403" y="6453527"/>
            <a:ext cx="14630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02 </a:t>
            </a:r>
            <a:r>
              <a:rPr lang="pl-PL" sz="1600" dirty="0">
                <a:solidFill>
                  <a:schemeClr val="bg1"/>
                </a:solidFill>
              </a:rPr>
              <a:t>- 06 - 2022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EF6BF33-A66B-48FF-91AD-8D233480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5605" y="6440241"/>
            <a:ext cx="2743200" cy="365125"/>
          </a:xfrm>
        </p:spPr>
        <p:txBody>
          <a:bodyPr/>
          <a:lstStyle/>
          <a:p>
            <a:fld id="{CDAB7320-7123-4C06-8092-2A08037E2108}" type="slidenum">
              <a:rPr lang="pl-PL" sz="2000" b="1" smtClean="0">
                <a:solidFill>
                  <a:schemeClr val="bg1"/>
                </a:solidFill>
              </a:rPr>
              <a:t>2</a:t>
            </a:fld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52819F28-D896-4424-9134-92D1CA2BB1B9}"/>
              </a:ext>
            </a:extLst>
          </p:cNvPr>
          <p:cNvSpPr txBox="1">
            <a:spLocks/>
          </p:cNvSpPr>
          <p:nvPr/>
        </p:nvSpPr>
        <p:spPr>
          <a:xfrm>
            <a:off x="3329233" y="1307954"/>
            <a:ext cx="4562418" cy="1905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TEKST </a:t>
            </a:r>
          </a:p>
          <a:p>
            <a:pPr algn="ctr"/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WIELKOŚĆ MINIMUM </a:t>
            </a:r>
          </a:p>
          <a:p>
            <a:pPr algn="ctr"/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 PKT.</a:t>
            </a:r>
            <a:r>
              <a:rPr lang="pl-PL" sz="2000" dirty="0"/>
              <a:t> 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33340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C04C604A-BCE8-46EC-95C7-13A5190CC940}"/>
              </a:ext>
            </a:extLst>
          </p:cNvPr>
          <p:cNvSpPr/>
          <p:nvPr/>
        </p:nvSpPr>
        <p:spPr>
          <a:xfrm>
            <a:off x="-17403" y="-11430"/>
            <a:ext cx="6818253" cy="63893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EF6BF33-A66B-48FF-91AD-8D233480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5605" y="6440241"/>
            <a:ext cx="2743200" cy="365125"/>
          </a:xfrm>
        </p:spPr>
        <p:txBody>
          <a:bodyPr/>
          <a:lstStyle/>
          <a:p>
            <a:fld id="{CDAB7320-7123-4C06-8092-2A08037E2108}" type="slidenum">
              <a:rPr lang="pl-PL" sz="2000" b="1" smtClean="0">
                <a:solidFill>
                  <a:schemeClr val="bg1"/>
                </a:solidFill>
              </a:rPr>
              <a:t>3</a:t>
            </a:fld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0" name="Symbol zastępczy tekstu 1">
            <a:extLst>
              <a:ext uri="{FF2B5EF4-FFF2-40B4-BE49-F238E27FC236}">
                <a16:creationId xmlns:a16="http://schemas.microsoft.com/office/drawing/2014/main" id="{F09F0974-84E9-47E2-AE70-802C2EFBF99D}"/>
              </a:ext>
            </a:extLst>
          </p:cNvPr>
          <p:cNvSpPr>
            <a:spLocks noGrp="1"/>
          </p:cNvSpPr>
          <p:nvPr/>
        </p:nvSpPr>
        <p:spPr bwMode="auto">
          <a:xfrm>
            <a:off x="130145" y="1"/>
            <a:ext cx="10876522" cy="81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r" rtl="0" eaLnBrk="1" fontAlgn="base" hangingPunct="1">
              <a:lnSpc>
                <a:spcPct val="90000"/>
              </a:lnSpc>
              <a:spcBef>
                <a:spcPts val="1001"/>
              </a:spcBef>
              <a:spcAft>
                <a:spcPct val="0"/>
              </a:spcAft>
              <a:buFont typeface="Arial" panose="020B0604020202020204" pitchFamily="34" charset="0"/>
              <a:buNone/>
              <a:defRPr sz="4388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35" indent="-228611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1" indent="-228611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4" indent="-228611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5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400" b="1" dirty="0">
                <a:solidFill>
                  <a:srgbClr val="FF0000"/>
                </a:solidFill>
                <a:latin typeface="Montserrat" panose="00000500000000000000" pitchFamily="2" charset="-18"/>
              </a:rPr>
              <a:t>Tytuł obrazu/ zdjęcia</a:t>
            </a:r>
          </a:p>
        </p:txBody>
      </p:sp>
      <p:sp>
        <p:nvSpPr>
          <p:cNvPr id="18" name="Schemat blokowy: łącznik 17">
            <a:extLst>
              <a:ext uri="{FF2B5EF4-FFF2-40B4-BE49-F238E27FC236}">
                <a16:creationId xmlns:a16="http://schemas.microsoft.com/office/drawing/2014/main" id="{A7E11126-CFB8-44F2-95FB-6770BF913A09}"/>
              </a:ext>
            </a:extLst>
          </p:cNvPr>
          <p:cNvSpPr>
            <a:spLocks noChangeAspect="1"/>
          </p:cNvSpPr>
          <p:nvPr/>
        </p:nvSpPr>
        <p:spPr>
          <a:xfrm>
            <a:off x="600361" y="685711"/>
            <a:ext cx="5486107" cy="5486552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2704BA1D-8B78-427C-A19E-D7C95C52EB0C}"/>
              </a:ext>
            </a:extLst>
          </p:cNvPr>
          <p:cNvGrpSpPr/>
          <p:nvPr/>
        </p:nvGrpSpPr>
        <p:grpSpPr>
          <a:xfrm>
            <a:off x="6309795" y="2818821"/>
            <a:ext cx="5806005" cy="1905795"/>
            <a:chOff x="6385995" y="2540568"/>
            <a:chExt cx="5806005" cy="1905795"/>
          </a:xfrm>
        </p:grpSpPr>
        <p:sp>
          <p:nvSpPr>
            <p:cNvPr id="21" name="Symbol zastępczy tekstu 1">
              <a:extLst>
                <a:ext uri="{FF2B5EF4-FFF2-40B4-BE49-F238E27FC236}">
                  <a16:creationId xmlns:a16="http://schemas.microsoft.com/office/drawing/2014/main" id="{E5079DF8-C5DA-4FC5-AF44-91355BB0776A}"/>
                </a:ext>
              </a:extLst>
            </p:cNvPr>
            <p:cNvSpPr txBox="1">
              <a:spLocks/>
            </p:cNvSpPr>
            <p:nvPr/>
          </p:nvSpPr>
          <p:spPr>
            <a:xfrm>
              <a:off x="6385995" y="2540568"/>
              <a:ext cx="5806005" cy="190579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Dodaj dowolny obraz do kształtu</a:t>
              </a:r>
              <a:endParaRPr lang="pl-PL" sz="2000" dirty="0"/>
            </a:p>
            <a:p>
              <a:endParaRPr lang="pl-PL" sz="2000" dirty="0"/>
            </a:p>
          </p:txBody>
        </p:sp>
        <p:sp>
          <p:nvSpPr>
            <p:cNvPr id="22" name="Strzałka: w prawo 21">
              <a:extLst>
                <a:ext uri="{FF2B5EF4-FFF2-40B4-BE49-F238E27FC236}">
                  <a16:creationId xmlns:a16="http://schemas.microsoft.com/office/drawing/2014/main" id="{2F66F29F-BC32-4DAE-89E3-75B814259F74}"/>
                </a:ext>
              </a:extLst>
            </p:cNvPr>
            <p:cNvSpPr/>
            <p:nvPr/>
          </p:nvSpPr>
          <p:spPr>
            <a:xfrm flipH="1">
              <a:off x="6622550" y="3259664"/>
              <a:ext cx="800828" cy="2116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ymbol zastępczy tekstu 1">
            <a:extLst>
              <a:ext uri="{FF2B5EF4-FFF2-40B4-BE49-F238E27FC236}">
                <a16:creationId xmlns:a16="http://schemas.microsoft.com/office/drawing/2014/main" id="{EB15D94C-07B3-425A-A5C3-262EE9E58512}"/>
              </a:ext>
            </a:extLst>
          </p:cNvPr>
          <p:cNvSpPr txBox="1">
            <a:spLocks/>
          </p:cNvSpPr>
          <p:nvPr/>
        </p:nvSpPr>
        <p:spPr>
          <a:xfrm>
            <a:off x="6976076" y="1017497"/>
            <a:ext cx="4562418" cy="1905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TEKST </a:t>
            </a:r>
          </a:p>
          <a:p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WIELKOŚĆ MINIMUM </a:t>
            </a:r>
          </a:p>
          <a:p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 PKT. </a:t>
            </a:r>
          </a:p>
          <a:p>
            <a:endParaRPr lang="pl-PL" sz="2000" dirty="0"/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F14601FC-FD0F-43CE-8ABC-045579FF6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403" y="6453527"/>
            <a:ext cx="14630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02 </a:t>
            </a:r>
            <a:r>
              <a:rPr lang="pl-PL" sz="1600" dirty="0">
                <a:solidFill>
                  <a:schemeClr val="bg1"/>
                </a:solidFill>
              </a:rPr>
              <a:t>- 06 - 2022</a:t>
            </a:r>
          </a:p>
        </p:txBody>
      </p:sp>
    </p:spTree>
    <p:extLst>
      <p:ext uri="{BB962C8B-B14F-4D97-AF65-F5344CB8AC3E}">
        <p14:creationId xmlns:p14="http://schemas.microsoft.com/office/powerpoint/2010/main" val="74581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C04C604A-BCE8-46EC-95C7-13A5190CC940}"/>
              </a:ext>
            </a:extLst>
          </p:cNvPr>
          <p:cNvSpPr/>
          <p:nvPr/>
        </p:nvSpPr>
        <p:spPr>
          <a:xfrm>
            <a:off x="-17403" y="-11430"/>
            <a:ext cx="6818253" cy="63893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EF6BF33-A66B-48FF-91AD-8D233480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5605" y="6440241"/>
            <a:ext cx="2743200" cy="365125"/>
          </a:xfrm>
        </p:spPr>
        <p:txBody>
          <a:bodyPr/>
          <a:lstStyle/>
          <a:p>
            <a:fld id="{CDAB7320-7123-4C06-8092-2A08037E2108}" type="slidenum">
              <a:rPr lang="pl-PL" sz="2000" b="1" smtClean="0">
                <a:solidFill>
                  <a:schemeClr val="bg1"/>
                </a:solidFill>
              </a:rPr>
              <a:t>4</a:t>
            </a:fld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0" name="Symbol zastępczy tekstu 1">
            <a:extLst>
              <a:ext uri="{FF2B5EF4-FFF2-40B4-BE49-F238E27FC236}">
                <a16:creationId xmlns:a16="http://schemas.microsoft.com/office/drawing/2014/main" id="{F09F0974-84E9-47E2-AE70-802C2EFBF99D}"/>
              </a:ext>
            </a:extLst>
          </p:cNvPr>
          <p:cNvSpPr>
            <a:spLocks noGrp="1"/>
          </p:cNvSpPr>
          <p:nvPr/>
        </p:nvSpPr>
        <p:spPr bwMode="auto">
          <a:xfrm>
            <a:off x="130145" y="1"/>
            <a:ext cx="10876522" cy="81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r" rtl="0" eaLnBrk="1" fontAlgn="base" hangingPunct="1">
              <a:lnSpc>
                <a:spcPct val="90000"/>
              </a:lnSpc>
              <a:spcBef>
                <a:spcPts val="1001"/>
              </a:spcBef>
              <a:spcAft>
                <a:spcPct val="0"/>
              </a:spcAft>
              <a:buFont typeface="Arial" panose="020B0604020202020204" pitchFamily="34" charset="0"/>
              <a:buNone/>
              <a:defRPr sz="4388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35" indent="-228611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1" indent="-228611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4" indent="-228611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5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400" b="1" dirty="0">
                <a:solidFill>
                  <a:srgbClr val="FF0000"/>
                </a:solidFill>
                <a:latin typeface="Montserrat" panose="00000500000000000000" pitchFamily="2" charset="-18"/>
              </a:rPr>
              <a:t>Przykład</a:t>
            </a:r>
          </a:p>
        </p:txBody>
      </p:sp>
      <p:sp>
        <p:nvSpPr>
          <p:cNvPr id="18" name="Schemat blokowy: łącznik 17">
            <a:extLst>
              <a:ext uri="{FF2B5EF4-FFF2-40B4-BE49-F238E27FC236}">
                <a16:creationId xmlns:a16="http://schemas.microsoft.com/office/drawing/2014/main" id="{A7E11126-CFB8-44F2-95FB-6770BF913A09}"/>
              </a:ext>
            </a:extLst>
          </p:cNvPr>
          <p:cNvSpPr>
            <a:spLocks noChangeAspect="1"/>
          </p:cNvSpPr>
          <p:nvPr/>
        </p:nvSpPr>
        <p:spPr>
          <a:xfrm>
            <a:off x="600361" y="685711"/>
            <a:ext cx="5486107" cy="5486552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2704BA1D-8B78-427C-A19E-D7C95C52EB0C}"/>
              </a:ext>
            </a:extLst>
          </p:cNvPr>
          <p:cNvGrpSpPr/>
          <p:nvPr/>
        </p:nvGrpSpPr>
        <p:grpSpPr>
          <a:xfrm>
            <a:off x="6309795" y="2818821"/>
            <a:ext cx="5806005" cy="1905795"/>
            <a:chOff x="6385995" y="2540568"/>
            <a:chExt cx="5806005" cy="1905795"/>
          </a:xfrm>
        </p:grpSpPr>
        <p:sp>
          <p:nvSpPr>
            <p:cNvPr id="21" name="Symbol zastępczy tekstu 1">
              <a:extLst>
                <a:ext uri="{FF2B5EF4-FFF2-40B4-BE49-F238E27FC236}">
                  <a16:creationId xmlns:a16="http://schemas.microsoft.com/office/drawing/2014/main" id="{E5079DF8-C5DA-4FC5-AF44-91355BB0776A}"/>
                </a:ext>
              </a:extLst>
            </p:cNvPr>
            <p:cNvSpPr txBox="1">
              <a:spLocks/>
            </p:cNvSpPr>
            <p:nvPr/>
          </p:nvSpPr>
          <p:spPr>
            <a:xfrm>
              <a:off x="6385995" y="2540568"/>
              <a:ext cx="5806005" cy="190579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Dodaj dowolny obraz do kształtu</a:t>
              </a:r>
              <a:endParaRPr lang="pl-PL" sz="2000" dirty="0"/>
            </a:p>
            <a:p>
              <a:endParaRPr lang="pl-PL" sz="2000" dirty="0"/>
            </a:p>
          </p:txBody>
        </p:sp>
        <p:sp>
          <p:nvSpPr>
            <p:cNvPr id="22" name="Strzałka: w prawo 21">
              <a:extLst>
                <a:ext uri="{FF2B5EF4-FFF2-40B4-BE49-F238E27FC236}">
                  <a16:creationId xmlns:a16="http://schemas.microsoft.com/office/drawing/2014/main" id="{2F66F29F-BC32-4DAE-89E3-75B814259F74}"/>
                </a:ext>
              </a:extLst>
            </p:cNvPr>
            <p:cNvSpPr/>
            <p:nvPr/>
          </p:nvSpPr>
          <p:spPr>
            <a:xfrm flipH="1">
              <a:off x="6622550" y="3259664"/>
              <a:ext cx="800828" cy="2116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ymbol zastępczy tekstu 1">
            <a:extLst>
              <a:ext uri="{FF2B5EF4-FFF2-40B4-BE49-F238E27FC236}">
                <a16:creationId xmlns:a16="http://schemas.microsoft.com/office/drawing/2014/main" id="{6C3AC9B5-9337-485B-859C-91942CAF82BC}"/>
              </a:ext>
            </a:extLst>
          </p:cNvPr>
          <p:cNvSpPr txBox="1">
            <a:spLocks/>
          </p:cNvSpPr>
          <p:nvPr/>
        </p:nvSpPr>
        <p:spPr>
          <a:xfrm>
            <a:off x="6976076" y="1017497"/>
            <a:ext cx="4562418" cy="1905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TEKST </a:t>
            </a:r>
          </a:p>
          <a:p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WIELKOŚĆ MINIMUM </a:t>
            </a:r>
          </a:p>
          <a:p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 PKT. </a:t>
            </a:r>
          </a:p>
          <a:p>
            <a:endParaRPr lang="pl-PL" sz="2000" dirty="0"/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B710D5B8-E8D5-4F75-B7F0-82F9C2ADC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403" y="6453527"/>
            <a:ext cx="14630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02 </a:t>
            </a:r>
            <a:r>
              <a:rPr lang="pl-PL" sz="1600" dirty="0">
                <a:solidFill>
                  <a:schemeClr val="bg1"/>
                </a:solidFill>
              </a:rPr>
              <a:t>- 06 - 2022</a:t>
            </a:r>
          </a:p>
        </p:txBody>
      </p:sp>
    </p:spTree>
    <p:extLst>
      <p:ext uri="{BB962C8B-B14F-4D97-AF65-F5344CB8AC3E}">
        <p14:creationId xmlns:p14="http://schemas.microsoft.com/office/powerpoint/2010/main" val="168412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C977EEB-48FB-462E-BF33-EEE6014A39E4}"/>
              </a:ext>
            </a:extLst>
          </p:cNvPr>
          <p:cNvSpPr/>
          <p:nvPr/>
        </p:nvSpPr>
        <p:spPr>
          <a:xfrm>
            <a:off x="-17403" y="-11430"/>
            <a:ext cx="6818253" cy="63893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EF6BF33-A66B-48FF-91AD-8D233480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5605" y="6440241"/>
            <a:ext cx="2743200" cy="365125"/>
          </a:xfrm>
        </p:spPr>
        <p:txBody>
          <a:bodyPr/>
          <a:lstStyle/>
          <a:p>
            <a:fld id="{CDAB7320-7123-4C06-8092-2A08037E2108}" type="slidenum">
              <a:rPr lang="pl-PL" sz="2000" b="1" smtClean="0">
                <a:solidFill>
                  <a:schemeClr val="bg1"/>
                </a:solidFill>
              </a:rPr>
              <a:t>5</a:t>
            </a:fld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0" name="Symbol zastępczy tekstu 1">
            <a:extLst>
              <a:ext uri="{FF2B5EF4-FFF2-40B4-BE49-F238E27FC236}">
                <a16:creationId xmlns:a16="http://schemas.microsoft.com/office/drawing/2014/main" id="{F09F0974-84E9-47E2-AE70-802C2EFBF99D}"/>
              </a:ext>
            </a:extLst>
          </p:cNvPr>
          <p:cNvSpPr>
            <a:spLocks noGrp="1"/>
          </p:cNvSpPr>
          <p:nvPr/>
        </p:nvSpPr>
        <p:spPr bwMode="auto">
          <a:xfrm>
            <a:off x="0" y="-199976"/>
            <a:ext cx="5739063" cy="163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r" rtl="0" eaLnBrk="1" fontAlgn="base" hangingPunct="1">
              <a:lnSpc>
                <a:spcPct val="90000"/>
              </a:lnSpc>
              <a:spcBef>
                <a:spcPts val="1001"/>
              </a:spcBef>
              <a:spcAft>
                <a:spcPct val="0"/>
              </a:spcAft>
              <a:buFont typeface="Arial" panose="020B0604020202020204" pitchFamily="34" charset="0"/>
              <a:buNone/>
              <a:defRPr sz="4388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35" indent="-228611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1" indent="-228611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4" indent="-228611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5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400" b="1" dirty="0">
                <a:solidFill>
                  <a:srgbClr val="FF0000"/>
                </a:solidFill>
                <a:latin typeface="Montserrat" panose="00000500000000000000" pitchFamily="2" charset="-18"/>
              </a:rPr>
              <a:t>Tytuł wykresu/przykład</a:t>
            </a:r>
            <a:endParaRPr lang="pl-PL" sz="2000" dirty="0">
              <a:solidFill>
                <a:srgbClr val="FF0000"/>
              </a:solidFill>
            </a:endParaRPr>
          </a:p>
          <a:p>
            <a:endParaRPr lang="pl-PL" sz="2000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DBA61974-8E92-481C-9376-BF0510AC4EA7}"/>
              </a:ext>
            </a:extLst>
          </p:cNvPr>
          <p:cNvGrpSpPr/>
          <p:nvPr/>
        </p:nvGrpSpPr>
        <p:grpSpPr>
          <a:xfrm>
            <a:off x="434063" y="672900"/>
            <a:ext cx="5915320" cy="5637718"/>
            <a:chOff x="434063" y="647092"/>
            <a:chExt cx="5915320" cy="5637718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102F5CB3-A048-464C-B186-1EFDFBD0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270"/>
            <a:stretch/>
          </p:blipFill>
          <p:spPr>
            <a:xfrm>
              <a:off x="434063" y="647092"/>
              <a:ext cx="5915320" cy="33419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F42BA2A1-6411-4263-B910-C0A609253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434063" y="2855810"/>
              <a:ext cx="5915320" cy="3429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7" name="Symbol zastępczy tekstu 1">
            <a:extLst>
              <a:ext uri="{FF2B5EF4-FFF2-40B4-BE49-F238E27FC236}">
                <a16:creationId xmlns:a16="http://schemas.microsoft.com/office/drawing/2014/main" id="{7FAB9FD4-3CF6-4F16-9BCC-02278A5C8052}"/>
              </a:ext>
            </a:extLst>
          </p:cNvPr>
          <p:cNvSpPr txBox="1">
            <a:spLocks/>
          </p:cNvSpPr>
          <p:nvPr/>
        </p:nvSpPr>
        <p:spPr>
          <a:xfrm>
            <a:off x="6976076" y="1017497"/>
            <a:ext cx="4562418" cy="1905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TEKST </a:t>
            </a:r>
          </a:p>
          <a:p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WIELKOŚĆ MINIMUM </a:t>
            </a:r>
          </a:p>
          <a:p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 PKT. </a:t>
            </a:r>
          </a:p>
          <a:p>
            <a:endParaRPr lang="pl-PL" sz="2000" dirty="0"/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EADDBC57-0AF0-4D3A-A581-463376256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403" y="6453527"/>
            <a:ext cx="14630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02 </a:t>
            </a:r>
            <a:r>
              <a:rPr lang="pl-PL" sz="1600" dirty="0">
                <a:solidFill>
                  <a:schemeClr val="bg1"/>
                </a:solidFill>
              </a:rPr>
              <a:t>- 06 - 2022</a:t>
            </a:r>
          </a:p>
        </p:txBody>
      </p:sp>
    </p:spTree>
    <p:extLst>
      <p:ext uri="{BB962C8B-B14F-4D97-AF65-F5344CB8AC3E}">
        <p14:creationId xmlns:p14="http://schemas.microsoft.com/office/powerpoint/2010/main" val="1689317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61DF9493-1D26-48FC-A5F8-1C6B93BE5B0F}"/>
              </a:ext>
            </a:extLst>
          </p:cNvPr>
          <p:cNvSpPr txBox="1"/>
          <p:nvPr/>
        </p:nvSpPr>
        <p:spPr>
          <a:xfrm>
            <a:off x="3047047" y="2558534"/>
            <a:ext cx="74622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sz="4400" b="1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  <a:cs typeface="Arial" pitchFamily="34" charset="0"/>
              </a:rPr>
              <a:t>Dziękuję za uwagę</a:t>
            </a:r>
            <a:endParaRPr lang="pl-PL" sz="1800" b="1" i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-18"/>
              <a:cs typeface="Arial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5B9B27C-D5EC-494F-8F33-0A0EFF78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7320-7123-4C06-8092-2A08037E2108}" type="slidenum">
              <a:rPr lang="pl-PL" smtClean="0"/>
              <a:t>6</a:t>
            </a:fld>
            <a:endParaRPr lang="pl-PL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2E108BE-B369-42B8-900E-8594719D33B2}"/>
              </a:ext>
            </a:extLst>
          </p:cNvPr>
          <p:cNvSpPr txBox="1"/>
          <p:nvPr/>
        </p:nvSpPr>
        <p:spPr>
          <a:xfrm>
            <a:off x="6623051" y="4010025"/>
            <a:ext cx="1285875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300" b="1" dirty="0">
                <a:latin typeface="+mj-lt"/>
                <a:ea typeface="Roboto" pitchFamily="2" charset="0"/>
              </a:rPr>
              <a:t>ADRES</a:t>
            </a:r>
            <a:endParaRPr lang="en-US" sz="1300" b="1" dirty="0">
              <a:latin typeface="+mj-lt"/>
              <a:ea typeface="Roboto" pitchFamily="2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CF74DDE0-E3F1-4F3A-AED7-017D5E123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050" y="4195764"/>
            <a:ext cx="1835150" cy="58317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pl-PL" altLang="pl-PL" sz="1138" dirty="0"/>
              <a:t>ul. Dmochowskiego 12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altLang="pl-PL" sz="1138" dirty="0">
                <a:ea typeface="Roboto"/>
                <a:cs typeface="Roboto"/>
              </a:rPr>
              <a:t>38-400 Krosno</a:t>
            </a:r>
            <a:endParaRPr lang="id-ID" altLang="pl-PL" sz="1138" dirty="0">
              <a:ea typeface="Roboto"/>
              <a:cs typeface="Roboto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394BD7C5-C2A8-42E2-A5B2-0C1C9CBD20A1}"/>
              </a:ext>
            </a:extLst>
          </p:cNvPr>
          <p:cNvSpPr txBox="1"/>
          <p:nvPr/>
        </p:nvSpPr>
        <p:spPr>
          <a:xfrm>
            <a:off x="6623051" y="5065713"/>
            <a:ext cx="1285875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300" b="1" dirty="0">
                <a:latin typeface="+mj-lt"/>
                <a:ea typeface="Roboto" pitchFamily="2" charset="0"/>
              </a:rPr>
              <a:t>TELEFON</a:t>
            </a:r>
            <a:endParaRPr lang="en-US" sz="1300" b="1" dirty="0">
              <a:latin typeface="+mj-lt"/>
              <a:ea typeface="Roboto" pitchFamily="2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44D07379-3F7C-4AC8-BD7A-547EFC547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051" y="5268913"/>
            <a:ext cx="1554298" cy="3328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pl-PL" sz="1138" dirty="0"/>
              <a:t>+</a:t>
            </a:r>
            <a:r>
              <a:rPr lang="en-US" sz="1200" dirty="0"/>
              <a:t>013-43-755-</a:t>
            </a:r>
            <a:r>
              <a:rPr lang="pl-PL" sz="1200" dirty="0"/>
              <a:t>NN</a:t>
            </a:r>
            <a:endParaRPr lang="id-ID" altLang="pl-PL" sz="1138" dirty="0">
              <a:ea typeface="Roboto"/>
              <a:cs typeface="Roboto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AC4D9BEE-908F-4D6A-9560-E6B6CA12104F}"/>
              </a:ext>
            </a:extLst>
          </p:cNvPr>
          <p:cNvSpPr txBox="1"/>
          <p:nvPr/>
        </p:nvSpPr>
        <p:spPr>
          <a:xfrm>
            <a:off x="8610600" y="5065713"/>
            <a:ext cx="1285875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latin typeface="+mj-lt"/>
                <a:ea typeface="Roboto" pitchFamily="2" charset="0"/>
              </a:rPr>
              <a:t>E-MAIL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4678B970-0F92-43B6-95EB-1A5BB9D94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221676"/>
            <a:ext cx="2377076" cy="3204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pl-PL" altLang="pl-PL" sz="1138" dirty="0"/>
              <a:t>imię.nazwisko@kpu.krosno.pl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750783AA-776B-4C8B-8657-77EED4D8F2AB}"/>
              </a:ext>
            </a:extLst>
          </p:cNvPr>
          <p:cNvSpPr txBox="1"/>
          <p:nvPr/>
        </p:nvSpPr>
        <p:spPr>
          <a:xfrm>
            <a:off x="8674101" y="4010025"/>
            <a:ext cx="205104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300" b="1" dirty="0">
                <a:latin typeface="+mj-lt"/>
                <a:ea typeface="Roboto" pitchFamily="2" charset="0"/>
              </a:rPr>
              <a:t>STRONA INTERNETOWA</a:t>
            </a:r>
            <a:endParaRPr lang="en-US" sz="1300" b="1" dirty="0">
              <a:latin typeface="+mj-lt"/>
              <a:ea typeface="Roboto" pitchFamily="2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4FB367C7-1C75-44D1-8CCF-FF9AFB9F2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4101" y="4222102"/>
            <a:ext cx="1835150" cy="322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pl-PL" sz="1138" dirty="0"/>
              <a:t>kpu.krosno.pl</a:t>
            </a:r>
            <a:endParaRPr lang="id-ID" altLang="pl-PL" sz="1138" dirty="0">
              <a:ea typeface="Roboto"/>
              <a:cs typeface="Roboto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72F67C6-7917-40C5-AE78-553B36AA729C}"/>
              </a:ext>
            </a:extLst>
          </p:cNvPr>
          <p:cNvSpPr txBox="1">
            <a:spLocks/>
          </p:cNvSpPr>
          <p:nvPr/>
        </p:nvSpPr>
        <p:spPr>
          <a:xfrm>
            <a:off x="1789112" y="3835962"/>
            <a:ext cx="4518025" cy="942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4400" dirty="0">
                <a:latin typeface="Montserrat" panose="00000500000000000000" pitchFamily="2" charset="-18"/>
              </a:rPr>
              <a:t>KONTAKT</a:t>
            </a:r>
            <a:endParaRPr lang="en-US" sz="4400" dirty="0">
              <a:latin typeface="Montserrat" panose="00000500000000000000" pitchFamily="2" charset="-18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5699B141-2321-4A98-B383-1DB1D9713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403" y="6453527"/>
            <a:ext cx="14630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02 </a:t>
            </a:r>
            <a:r>
              <a:rPr lang="pl-PL" sz="1600" dirty="0">
                <a:solidFill>
                  <a:schemeClr val="bg1"/>
                </a:solidFill>
              </a:rPr>
              <a:t>- 06 - 2022</a:t>
            </a:r>
          </a:p>
        </p:txBody>
      </p:sp>
    </p:spTree>
    <p:extLst>
      <p:ext uri="{BB962C8B-B14F-4D97-AF65-F5344CB8AC3E}">
        <p14:creationId xmlns:p14="http://schemas.microsoft.com/office/powerpoint/2010/main" val="376502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121</Words>
  <Application>Microsoft Office PowerPoint</Application>
  <PresentationFormat>Panoramiczny</PresentationFormat>
  <Paragraphs>45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Montserrat</vt:lpstr>
      <vt:lpstr>Roboto</vt:lpstr>
      <vt:lpstr>TitilliumText22L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jacek.wnuk</dc:creator>
  <cp:lastModifiedBy>Bartłomiej Bielawa</cp:lastModifiedBy>
  <cp:revision>132</cp:revision>
  <dcterms:created xsi:type="dcterms:W3CDTF">2021-02-10T09:12:17Z</dcterms:created>
  <dcterms:modified xsi:type="dcterms:W3CDTF">2022-03-04T12:13:20Z</dcterms:modified>
</cp:coreProperties>
</file>