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9" r:id="rId3"/>
    <p:sldId id="288" r:id="rId4"/>
    <p:sldId id="290" r:id="rId5"/>
    <p:sldId id="282" r:id="rId6"/>
    <p:sldId id="283" r:id="rId7"/>
    <p:sldId id="264" r:id="rId8"/>
    <p:sldId id="265" r:id="rId9"/>
    <p:sldId id="267" r:id="rId10"/>
    <p:sldId id="292" r:id="rId11"/>
    <p:sldId id="268" r:id="rId12"/>
    <p:sldId id="269" r:id="rId13"/>
    <p:sldId id="270" r:id="rId14"/>
    <p:sldId id="285" r:id="rId15"/>
    <p:sldId id="291" r:id="rId16"/>
    <p:sldId id="293" r:id="rId17"/>
    <p:sldId id="295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84" d="100"/>
          <a:sy n="84" d="100"/>
        </p:scale>
        <p:origin x="-13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1429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pl-PL" sz="51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Studenckie Koło Lotnicze</a:t>
            </a: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pl-PL" sz="51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„LOTNIK”</a:t>
            </a:r>
            <a:endParaRPr lang="pl-PL" sz="33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Picture 2" descr="C:\Users\Natalka\Desktop\Downloads\11112829_798023433627939_7290610945979034080_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928802"/>
            <a:ext cx="4725144" cy="47251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orota\Desktop\Nowy folder (3)\Camera\20170603_12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008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270587_799405920156357_63613592541683970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120918"/>
            <a:ext cx="6643702" cy="3737082"/>
          </a:xfrm>
          <a:prstGeom prst="rect">
            <a:avLst/>
          </a:prstGeom>
        </p:spPr>
      </p:pic>
      <p:pic>
        <p:nvPicPr>
          <p:cNvPr id="3" name="Obraz 2" descr="11113811_799406000156349_514289528232972189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6985006" cy="392906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0"/>
            <a:ext cx="6286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 smtClean="0"/>
              <a:t>Quadrocopter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188169_802065463223736_37343674675079636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690626"/>
            <a:ext cx="6572264" cy="4360971"/>
          </a:xfrm>
          <a:prstGeom prst="rect">
            <a:avLst/>
          </a:prstGeom>
        </p:spPr>
      </p:pic>
      <p:pic>
        <p:nvPicPr>
          <p:cNvPr id="2" name="Obraz 1" descr="10982698_799406293489653_317584412433756484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500694" cy="412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254221_811576012272681_1260293936187447139_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946795"/>
            <a:ext cx="5214941" cy="391120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4187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d-a.akamaihd.net/hphotos-ak-xlf1/v/t1.0-9/11392888_805892462841036_6316374573987361641_n.jpg?oh=61cab0df308436bd861d93d12d847ad8&amp;oe=56CB8143&amp;__gda__=1455608380_4ea6f5f0b43f225f4d6430b94a346a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5"/>
            <a:ext cx="7143768" cy="535782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71759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14550"/>
            <a:ext cx="5681327" cy="37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Festiwal Latawca</a:t>
            </a:r>
            <a:endParaRPr lang="pl-PL" dirty="0"/>
          </a:p>
        </p:txBody>
      </p:sp>
      <p:pic>
        <p:nvPicPr>
          <p:cNvPr id="47106" name="Picture 2" descr="C:\Users\Dorota\Desktop\Nowy folder (3)\Camera\20170603_12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4104456" cy="2308757"/>
          </a:xfrm>
          <a:prstGeom prst="rect">
            <a:avLst/>
          </a:prstGeom>
          <a:noFill/>
        </p:spPr>
      </p:pic>
      <p:pic>
        <p:nvPicPr>
          <p:cNvPr id="47107" name="Picture 3" descr="C:\Users\Dorota\Desktop\Nowy folder (3)\Camera\20170603_11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6051" y="1380773"/>
            <a:ext cx="512056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3298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5" y="2857496"/>
            <a:ext cx="5334005" cy="400050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857356" y="278605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Nasze wyjazdy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2087034_865976550165960_88783164025740276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00826" cy="4875620"/>
          </a:xfrm>
          <a:prstGeom prst="rect">
            <a:avLst/>
          </a:prstGeom>
        </p:spPr>
      </p:pic>
      <p:pic>
        <p:nvPicPr>
          <p:cNvPr id="4" name="Obraz 3" descr="12065979_865977680165847_83463866389654206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6394" y="3071810"/>
            <a:ext cx="5697605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Ramowy program działania: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55576" y="177281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-Rozbudzenie zainteresowań pracą naukową i badawczą, samokształceniową i popularyzatorską w środowisku studenckim w dziedzinie lotnictwa</a:t>
            </a:r>
          </a:p>
          <a:p>
            <a:pPr algn="just"/>
            <a:endParaRPr lang="pl-PL" dirty="0" smtClean="0"/>
          </a:p>
          <a:p>
            <a:pPr lvl="0" algn="just"/>
            <a:r>
              <a:rPr lang="pl-PL" altLang="zh-CN" dirty="0" smtClean="0">
                <a:ea typeface="Times New Roman" pitchFamily="18" charset="0"/>
                <a:cs typeface="Arial" pitchFamily="34" charset="0"/>
              </a:rPr>
              <a:t>-Kształtowanie umiejętności samodzielnego i zespołowego rozwiązywania problemów natury naukowo-technicznej związanymi z dziedzinami wymienionymi w punkcie 1. </a:t>
            </a:r>
          </a:p>
          <a:p>
            <a:pPr lvl="0" algn="just"/>
            <a:endParaRPr lang="pl-PL" altLang="zh-CN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pl-PL" altLang="zh-CN" dirty="0" smtClean="0">
                <a:ea typeface="Times New Roman" pitchFamily="18" charset="0"/>
                <a:cs typeface="Arial" pitchFamily="34" charset="0"/>
              </a:rPr>
              <a:t>-Wspieranie, upowszechnianie oraz promocja w środowisku uczelnianym oraz globalnym prac naukowych i projektów badawczych, których autorami będą członkowie Koła</a:t>
            </a:r>
          </a:p>
          <a:p>
            <a:pPr algn="just"/>
            <a:endParaRPr lang="pl-PL" altLang="zh-CN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pl-PL" altLang="zh-CN" dirty="0" smtClean="0">
                <a:ea typeface="Times New Roman" pitchFamily="18" charset="0"/>
                <a:cs typeface="Arial" pitchFamily="34" charset="0"/>
              </a:rPr>
              <a:t>-Poszukiwanie innowacyjnych zastosowań dla wyżej wymienionych obszarów zainteresowań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68625_865976940165921_801654902165670973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625322"/>
            <a:ext cx="5643570" cy="4232678"/>
          </a:xfrm>
          <a:prstGeom prst="rect">
            <a:avLst/>
          </a:prstGeom>
        </p:spPr>
      </p:pic>
      <p:pic>
        <p:nvPicPr>
          <p:cNvPr id="3" name="Obraz 2" descr="12141092_865976920165923_344399856063625762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86446" cy="433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2106794_865977670165848_28958222620387527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394" y="3071810"/>
            <a:ext cx="5697606" cy="3786190"/>
          </a:xfrm>
          <a:prstGeom prst="rect">
            <a:avLst/>
          </a:prstGeom>
        </p:spPr>
      </p:pic>
      <p:pic>
        <p:nvPicPr>
          <p:cNvPr id="2" name="Obraz 1" descr="12138346_865977060165909_618803182482539819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3875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8435"/>
            <a:ext cx="9144000" cy="49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428728" y="142852"/>
            <a:ext cx="67866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pl-PL" sz="2800" b="1" dirty="0" smtClean="0"/>
              <a:t>PAŃSTWOWA WYŻSZA SZKOŁA ZAWODOWA W KROŚNIE</a:t>
            </a: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pl-PL" sz="2000" b="1" dirty="0" smtClean="0"/>
              <a:t>...lotnicza strona studiów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Przewidywane formy działania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227687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Organizowanie:</a:t>
            </a:r>
          </a:p>
          <a:p>
            <a:pPr algn="just"/>
            <a:r>
              <a:rPr lang="pl-PL" dirty="0" smtClean="0"/>
              <a:t>-wykładów,</a:t>
            </a:r>
          </a:p>
          <a:p>
            <a:pPr algn="just"/>
            <a:r>
              <a:rPr lang="pl-PL" dirty="0" smtClean="0"/>
              <a:t>-konferencji,</a:t>
            </a:r>
          </a:p>
          <a:p>
            <a:pPr algn="just"/>
            <a:r>
              <a:rPr lang="pl-PL" dirty="0" smtClean="0"/>
              <a:t>-spotkań dyskusyjnych,</a:t>
            </a:r>
          </a:p>
          <a:p>
            <a:pPr algn="just"/>
            <a:r>
              <a:rPr lang="pl-PL" dirty="0" smtClean="0"/>
              <a:t>-Festiwalu Latawca,</a:t>
            </a:r>
          </a:p>
          <a:p>
            <a:pPr algn="just"/>
            <a:r>
              <a:rPr lang="pl-PL" dirty="0" smtClean="0"/>
              <a:t>-oraz innych imprez naukowych.</a:t>
            </a:r>
          </a:p>
          <a:p>
            <a:pPr algn="just"/>
            <a:r>
              <a:rPr lang="pl-PL" dirty="0" smtClean="0"/>
              <a:t>Prowadzenie przez członków Koła zespołowych i indywidualnych prac naukowo badawczych, realizację projektów tematycznych.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Współpraca z władzami Uczelni, Samorządem Studenckim oraz stowarzyszeniami i organizacjami, w szczególności z innymi kołami naukowymi, działającymi w uczelniach krajowych i zagranicznych.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Plany na przyszłość: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87624" y="2132856"/>
            <a:ext cx="7056784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-Projekt i budowa profesjonalnego symulatora lotu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-Projekt i wykonanie Łazika Marsjańskiego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980729"/>
            <a:ext cx="9144000" cy="5702423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51520" y="183357"/>
            <a:ext cx="3096344" cy="797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  <a:defRPr/>
            </a:pPr>
            <a:r>
              <a:rPr lang="pl-PL" sz="33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Studenckie Koło Lotnicze „Lotnik”</a:t>
            </a:r>
            <a:endParaRPr lang="pl-PL" sz="33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6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14282" y="0"/>
            <a:ext cx="3096344" cy="797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  <a:defRPr/>
            </a:pPr>
            <a:r>
              <a:rPr lang="pl-PL" sz="33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Studenckie Koło Lotnicze „Lotnik”</a:t>
            </a:r>
            <a:endParaRPr lang="pl-PL" sz="33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9256"/>
            <a:ext cx="7812360" cy="5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314450_803175929779356_27131288869451035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952501"/>
            <a:ext cx="4429124" cy="5905499"/>
          </a:xfrm>
          <a:prstGeom prst="rect">
            <a:avLst/>
          </a:prstGeom>
        </p:spPr>
      </p:pic>
      <p:pic>
        <p:nvPicPr>
          <p:cNvPr id="5" name="Obraz 4" descr="11053544_803175886446027_46291367668952454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2" cy="600074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95736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Nasza pracownia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11151016_798026470294302_68930372386994444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782013"/>
            <a:ext cx="5786446" cy="4075987"/>
          </a:xfrm>
          <a:prstGeom prst="rect">
            <a:avLst/>
          </a:prstGeom>
        </p:spPr>
      </p:pic>
      <p:pic>
        <p:nvPicPr>
          <p:cNvPr id="4" name="Symbol zastępczy zawartości 3" descr="11055391_798026403627642_6009888913491134558_n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5072066" cy="3533749"/>
          </a:xfrm>
        </p:spPr>
      </p:pic>
      <p:sp>
        <p:nvSpPr>
          <p:cNvPr id="7" name="pole tekstowe 6"/>
          <p:cNvSpPr txBox="1"/>
          <p:nvPr/>
        </p:nvSpPr>
        <p:spPr>
          <a:xfrm>
            <a:off x="5643570" y="78579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Nasze</a:t>
            </a:r>
            <a:endParaRPr lang="pl-PL" sz="6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4282" y="4429132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projekty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416354_806647216098894_578550899682155513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7500958" cy="4211963"/>
          </a:xfrm>
          <a:prstGeom prst="rect">
            <a:avLst/>
          </a:prstGeom>
        </p:spPr>
      </p:pic>
      <p:pic>
        <p:nvPicPr>
          <p:cNvPr id="2" name="Obraz 1" descr="1398486_806647246098891_726344742296801457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5237"/>
            <a:ext cx="8001024" cy="449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246</TotalTime>
  <Words>190</Words>
  <Application>Microsoft Office PowerPoint</Application>
  <PresentationFormat>Pokaz na ekranie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Energetyczny</vt:lpstr>
      <vt:lpstr>Slajd 1</vt:lpstr>
      <vt:lpstr>Ramowy program działania:</vt:lpstr>
      <vt:lpstr>Przewidywane formy działania</vt:lpstr>
      <vt:lpstr>Plany na przyszłość: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Festiwal Latawca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Rafał Mucha</dc:creator>
  <cp:lastModifiedBy>Dorota Chodorowska</cp:lastModifiedBy>
  <cp:revision>32</cp:revision>
  <dcterms:created xsi:type="dcterms:W3CDTF">2015-10-26T20:21:01Z</dcterms:created>
  <dcterms:modified xsi:type="dcterms:W3CDTF">2020-04-22T16:31:55Z</dcterms:modified>
</cp:coreProperties>
</file>